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1" r:id="rId6"/>
  </p:sldIdLst>
  <p:sldSz cx="9144000" cy="5143500" type="screen16x9"/>
  <p:notesSz cx="6858000" cy="9144000"/>
  <p:embeddedFontLst>
    <p:embeddedFont>
      <p:font typeface="Overpass Black" panose="020B0604020202020204" charset="0"/>
      <p:bold r:id="rId8"/>
      <p:boldItalic r:id="rId9"/>
    </p:embeddedFont>
    <p:embeddedFont>
      <p:font typeface="Fira Sans Extra Condensed Medium" panose="020B0604020202020204" charset="0"/>
      <p:regular r:id="rId10"/>
      <p:bold r:id="rId11"/>
      <p:italic r:id="rId12"/>
      <p:boldItalic r:id="rId13"/>
    </p:embeddedFont>
    <p:embeddedFont>
      <p:font typeface="Open Sans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0168D2-FCFD-45AD-B398-C74E9D0C94C7}">
  <a:tblStyle styleId="{C80168D2-FCFD-45AD-B398-C74E9D0C94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a7274a182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a7274a182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71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426500" y="901176"/>
            <a:ext cx="6291000" cy="11477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Club Winx</a:t>
            </a: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7974FC-4B25-49F5-9260-7F14A14B8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0159" y="1935657"/>
            <a:ext cx="2686815" cy="26494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39"/>
          <p:cNvSpPr txBox="1">
            <a:spLocks noGrp="1"/>
          </p:cNvSpPr>
          <p:nvPr>
            <p:ph type="body" idx="1"/>
          </p:nvPr>
        </p:nvSpPr>
        <p:spPr>
          <a:xfrm>
            <a:off x="1844702" y="1693131"/>
            <a:ext cx="5454595" cy="1757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600" dirty="0"/>
              <a:t>Александър Баев </a:t>
            </a:r>
            <a:r>
              <a:rPr lang="en-US" sz="1600" dirty="0"/>
              <a:t>(8</a:t>
            </a:r>
            <a:r>
              <a:rPr lang="bg-BG" sz="1600" dirty="0"/>
              <a:t>А</a:t>
            </a:r>
            <a:r>
              <a:rPr lang="en-US" sz="1600" dirty="0"/>
              <a:t>)</a:t>
            </a:r>
            <a:r>
              <a:rPr lang="bg-BG" sz="1600" dirty="0"/>
              <a:t> –</a:t>
            </a:r>
            <a:r>
              <a:rPr lang="en-US" sz="1600" dirty="0"/>
              <a:t> 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</a:rPr>
              <a:t>Scrum trainer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600" dirty="0"/>
              <a:t>Александър Божиков</a:t>
            </a:r>
            <a:r>
              <a:rPr lang="en-US" sz="1600" dirty="0"/>
              <a:t> (</a:t>
            </a:r>
            <a:r>
              <a:rPr lang="bg-BG" sz="1600" dirty="0"/>
              <a:t>9Б</a:t>
            </a:r>
            <a:r>
              <a:rPr lang="en-US" sz="1600" dirty="0"/>
              <a:t>)</a:t>
            </a:r>
            <a:r>
              <a:rPr lang="bg-BG" sz="1600" dirty="0"/>
              <a:t> -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Frontend Developer</a:t>
            </a:r>
            <a:endParaRPr lang="bg-BG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600" dirty="0"/>
              <a:t>Кирил Димитров </a:t>
            </a:r>
            <a:r>
              <a:rPr lang="en-US" sz="1600" dirty="0"/>
              <a:t>(</a:t>
            </a:r>
            <a:r>
              <a:rPr lang="bg-BG" sz="1600" dirty="0"/>
              <a:t>9Б</a:t>
            </a:r>
            <a:r>
              <a:rPr lang="en-US" sz="1600" dirty="0"/>
              <a:t>) </a:t>
            </a:r>
            <a:r>
              <a:rPr lang="bg-BG" sz="1600" dirty="0"/>
              <a:t>-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Backend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Developer</a:t>
            </a:r>
            <a:endParaRPr lang="bg-BG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600" dirty="0"/>
              <a:t>Димитър Димитров </a:t>
            </a:r>
            <a:r>
              <a:rPr lang="en-US" sz="1600" dirty="0"/>
              <a:t>(</a:t>
            </a:r>
            <a:r>
              <a:rPr lang="bg-BG" sz="1600" dirty="0"/>
              <a:t>9Б</a:t>
            </a:r>
            <a:r>
              <a:rPr lang="en-US" sz="1600" dirty="0"/>
              <a:t>) </a:t>
            </a:r>
            <a:r>
              <a:rPr lang="bg-BG" sz="1600" dirty="0"/>
              <a:t>- 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</a:rPr>
              <a:t>Designer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36" name="Google Shape;2136;p3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/>
              <a:t>НАШИЯТ ОТБОР</a:t>
            </a:r>
            <a:endParaRPr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2" name="Google Shape;2142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4042685" y="2812350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1292662" y="4214646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7370061" y="908122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73592" y="4105651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871575" y="1074452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B5183A-FF65-4E0A-A8CD-85EEB37A54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b="1" dirty="0"/>
              <a:t>Тема на проекта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6E20EC-F695-42FA-BF28-87B2A66F2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160" y="1311118"/>
            <a:ext cx="6829680" cy="32577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735750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/>
              <a:t>Използвани програми</a:t>
            </a:r>
            <a:endParaRPr b="1" dirty="0"/>
          </a:p>
        </p:txBody>
      </p:sp>
      <p:sp>
        <p:nvSpPr>
          <p:cNvPr id="2172" name="Google Shape;2172;p41"/>
          <p:cNvSpPr/>
          <p:nvPr/>
        </p:nvSpPr>
        <p:spPr>
          <a:xfrm>
            <a:off x="4519976" y="-220349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4B907C5-9B20-4F4E-BF3B-6093CF9B9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958">
            <a:off x="6169327" y="1424985"/>
            <a:ext cx="1628351" cy="1628351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272F75F-1CFB-46DF-B4D7-7FA4E9E85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0384" y="1630018"/>
            <a:ext cx="1383231" cy="128640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E6E0A04-0110-4908-BF17-9A0B0D193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46462">
            <a:off x="5322708" y="3279475"/>
            <a:ext cx="1665384" cy="166538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510438F-4737-45E4-99D8-81DDEECB5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77458">
            <a:off x="2295409" y="3454496"/>
            <a:ext cx="1315342" cy="131534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94C44E2-A446-4E2E-A3D5-B6E60589FD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07359">
            <a:off x="1212478" y="1478354"/>
            <a:ext cx="1521614" cy="15216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1849356" y="2192151"/>
            <a:ext cx="5445287" cy="7591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Нека продължим към сайта!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46</Words>
  <Application>Microsoft Office PowerPoint</Application>
  <PresentationFormat>On-screen Show (16:9)</PresentationFormat>
  <Paragraphs>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Overpass Black</vt:lpstr>
      <vt:lpstr>Fira Sans Extra Condensed Medium</vt:lpstr>
      <vt:lpstr>Arial</vt:lpstr>
      <vt:lpstr>Open Sans</vt:lpstr>
      <vt:lpstr>Aqua Marketing Plan by Slidego</vt:lpstr>
      <vt:lpstr>Club Winx</vt:lpstr>
      <vt:lpstr>НАШИЯТ ОТБОР</vt:lpstr>
      <vt:lpstr>Тема на проекта</vt:lpstr>
      <vt:lpstr>Използвани програми</vt:lpstr>
      <vt:lpstr>Нека продължим към сайта!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Club Winx</dc:title>
  <dc:creator>My PC</dc:creator>
  <cp:lastModifiedBy>Александър Ангелов Божиков</cp:lastModifiedBy>
  <cp:revision>8</cp:revision>
  <dcterms:modified xsi:type="dcterms:W3CDTF">2021-06-29T07:54:10Z</dcterms:modified>
</cp:coreProperties>
</file>